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55" r:id="rId6"/>
    <p:sldId id="1156" r:id="rId7"/>
    <p:sldId id="1157" r:id="rId8"/>
    <p:sldId id="1158" r:id="rId9"/>
    <p:sldId id="1159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讲述了伊藤夫人在海啸中的求生经历。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358" y="764704"/>
            <a:ext cx="10645696" cy="145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day had started out as usual for Mrs Ito until the late afternoon, when the news of the tsunami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海啸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waves came over the radio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last, 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 as the radio warning had said and nothing happened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could hear passing people say the tsunami waves must have missed the islands and they laughed as they were going back to their homes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 Ito went into her living room and looked down the street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calm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a sudden flash-like lighting lit the sky over Hilo Bay and an explosion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爆炸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broke the night’s silence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large wave of the tsunami had destroyed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摧毁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Hilo’s electric power plant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发电厂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all the lights in Hilo went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she knew it, the wave roared into her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knocked to the floor as her house began to spin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旋转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finally tore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撕裂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Terrible crying sounds came from her neighbors’ homes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Desperately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绝望地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Mrs Ito caught for anything to stay above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something heavy fell on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floorboards opened up and she became trapped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受困的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tried to get out of the boards and managed to become free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she blacked out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woke up, she found herself being washed back and forth as the water rose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couldn’t see anyone else and listened for the sound of ocean waves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were no waves, so she guessed she had to be floating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漂浮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 flooded land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 Ito tried to touch bottom with her feet but it was too deep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knowing how to swim, she hung on tight to her tiny makeshift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临时的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raft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sunrise, she found two boats far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saw in the distance a radio station tower light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stayed at peace and kept her head down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thought that death was just a matter of time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thought the people on the boats hadn’t seen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the boats came closer and closer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 Ito was seen and saved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word can describe people’s feeling to the radio warning according to Paragraph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225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Shocked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Uneasy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Disappointed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73126" y="8828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sz="24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“She could hear passing people say the tsunami waves must have missed the islands and they laughed as they were returning to their homes.”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她可以听到路过的人说海啸肯定没有波及这些岛屿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他们笑着回家了。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人们认为海啸没有波及岛屿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都笑着回家了。由此可推知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人们对收音机里的警告是持放松态度的。故选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the sentence “Next 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Ito heard was a rumbling sound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be put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971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019" y="908720"/>
            <a:ext cx="3021568" cy="4399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4500" y="87833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51089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句子还原题。根据第四段中的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“Before she knew it, the wave roared into her house.”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她还没反应过来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巨浪就呼啸着冲进了她的房子。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在她意识到海啸来了之前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海浪咆哮着冲进了她的房子。由此可推知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,“Next thing Mrs Ito heard was a rumbling sound.”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伊藤夫人接下来听到的是隆隆声。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）这句话应该放在海浪冲进房子之前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zh-CN" altLang="zh-CN" b="1" smtClean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658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happened to Mrs Ito during the tsunami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trapped in the flooded land for many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saved by people on the boats luckily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tried to swim in the ocean with a board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hit by a heavy object and lost much blood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55874" y="86259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细节理解题。根据最后一段中的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“Then the boats came closer and closer. Mrs Ito was seen and saved.”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船只越来越近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伊藤夫人被发现并获救。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船靠近了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船上的人救了伊藤夫人。故选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198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passage mainly about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Ito’s story of surviving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幸存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tsunami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warmth between people during the tsunami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damage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破坏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caused by a terrible tsunami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influence of the tsunami on local people’s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680" y="890390"/>
            <a:ext cx="3220591" cy="40324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8645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本文主要讲述了伊藤夫人在海啸中的求生经历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最终幸运获救的故事。故选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354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892</Words>
  <Application>Microsoft Office PowerPoint</Application>
  <PresentationFormat>自定义</PresentationFormat>
  <Paragraphs>32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448</cp:revision>
  <dcterms:created xsi:type="dcterms:W3CDTF">2020-11-06T05:24:00Z</dcterms:created>
  <dcterms:modified xsi:type="dcterms:W3CDTF">2025-09-17T19:00:45Z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